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8" r:id="rId14"/>
    <p:sldId id="26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25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9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61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00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67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94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2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351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69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1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8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85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87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4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CCE249-ABE8-4F11-B478-043EDDDD1574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3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7564" y="1714113"/>
            <a:ext cx="7564581" cy="151553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Цифровые технологии в обучении математике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8474" y="3657596"/>
            <a:ext cx="7102762" cy="1717967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u="sng" dirty="0" smtClean="0">
                <a:latin typeface="Arial Black" panose="020B0A04020102020204" pitchFamily="34" charset="0"/>
              </a:rPr>
              <a:t>Подготовила: </a:t>
            </a:r>
          </a:p>
          <a:p>
            <a:r>
              <a:rPr lang="ru-RU" b="1" dirty="0" err="1" smtClean="0"/>
              <a:t>Зяблицкая</a:t>
            </a:r>
            <a:r>
              <a:rPr lang="ru-RU" b="1" dirty="0" smtClean="0"/>
              <a:t> Валерия Владимировна, </a:t>
            </a:r>
          </a:p>
          <a:p>
            <a:r>
              <a:rPr lang="ru-RU" b="1" dirty="0" smtClean="0"/>
              <a:t>учитель математики и информатики 1КК</a:t>
            </a:r>
          </a:p>
          <a:p>
            <a:r>
              <a:rPr lang="ru-RU" b="1" dirty="0" smtClean="0"/>
              <a:t> МОУ «</a:t>
            </a:r>
            <a:r>
              <a:rPr lang="ru-RU" b="1" dirty="0" err="1" smtClean="0"/>
              <a:t>Турочакская</a:t>
            </a:r>
            <a:r>
              <a:rPr lang="ru-RU" b="1" dirty="0" smtClean="0"/>
              <a:t> СОШ им. Я.И. Баляева»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672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46" y="649343"/>
            <a:ext cx="10850327" cy="56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0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5" y="554182"/>
            <a:ext cx="11092859" cy="57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4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508001"/>
            <a:ext cx="11129818" cy="58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1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79" y="558655"/>
            <a:ext cx="10981747" cy="57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0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1963" y="960582"/>
            <a:ext cx="10686473" cy="179084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 еще много-много чего можно найти на просторах интернета…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Главное - это </a:t>
            </a:r>
            <a:r>
              <a:rPr lang="ru-RU" b="1" dirty="0">
                <a:solidFill>
                  <a:srgbClr val="FF0000"/>
                </a:solidFill>
              </a:rPr>
              <a:t>желание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39273" y="2835564"/>
            <a:ext cx="9601200" cy="30397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</a:rPr>
              <a:t>«Цифра» - не вместо, а вместе с образованием!</a:t>
            </a:r>
          </a:p>
        </p:txBody>
      </p:sp>
    </p:spTree>
    <p:extLst>
      <p:ext uri="{BB962C8B-B14F-4D97-AF65-F5344CB8AC3E}">
        <p14:creationId xmlns:p14="http://schemas.microsoft.com/office/powerpoint/2010/main" val="313805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/>
              <a:t>Зяблицкая</a:t>
            </a:r>
            <a:r>
              <a:rPr lang="ru-RU" sz="3200" b="1" dirty="0" smtClean="0"/>
              <a:t> Валерия Владимировна, </a:t>
            </a:r>
            <a:br>
              <a:rPr lang="ru-RU" sz="3200" b="1" dirty="0" smtClean="0"/>
            </a:br>
            <a:r>
              <a:rPr lang="ru-RU" sz="3200" b="1" dirty="0" smtClean="0"/>
              <a:t>учитель математики и информатики 1КК, </a:t>
            </a:r>
            <a:br>
              <a:rPr lang="ru-RU" sz="3200" b="1" dirty="0" smtClean="0"/>
            </a:br>
            <a:r>
              <a:rPr lang="ru-RU" sz="3200" b="1" dirty="0" smtClean="0"/>
              <a:t>МОУ «</a:t>
            </a:r>
            <a:r>
              <a:rPr lang="ru-RU" sz="3200" b="1" dirty="0" err="1" smtClean="0"/>
              <a:t>Турочакская</a:t>
            </a:r>
            <a:r>
              <a:rPr lang="ru-RU" sz="3200" b="1" dirty="0" smtClean="0"/>
              <a:t> СОШ им. Я. И. Баляева»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 Narrow" panose="020B0606020202030204" pitchFamily="34" charset="0"/>
              </a:rPr>
              <a:t>Тел: 89136960624</a:t>
            </a:r>
          </a:p>
          <a:p>
            <a:pPr marL="0" indent="0">
              <a:buNone/>
            </a:pPr>
            <a:r>
              <a:rPr lang="ru-RU" b="1" dirty="0" smtClean="0">
                <a:latin typeface="Arial Narrow" panose="020B0606020202030204" pitchFamily="34" charset="0"/>
              </a:rPr>
              <a:t>Эл.</a:t>
            </a:r>
            <a:r>
              <a:rPr lang="en-US" b="1" dirty="0" smtClean="0"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latin typeface="Arial Narrow" panose="020B0606020202030204" pitchFamily="34" charset="0"/>
              </a:rPr>
              <a:t>почта: </a:t>
            </a:r>
            <a:r>
              <a:rPr lang="en-US" b="1" dirty="0" smtClean="0">
                <a:latin typeface="Arial Narrow" panose="020B0606020202030204" pitchFamily="34" charset="0"/>
              </a:rPr>
              <a:t>zyablickaya1985@yandex.ru</a:t>
            </a:r>
            <a:r>
              <a:rPr lang="en-US" dirty="0" smtClean="0"/>
              <a:t>	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205" y="3127375"/>
            <a:ext cx="3143250" cy="2838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55" y="3615893"/>
            <a:ext cx="2349932" cy="23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0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52" y="726353"/>
            <a:ext cx="10262611" cy="54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4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669635"/>
            <a:ext cx="9910618" cy="54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9" y="831561"/>
            <a:ext cx="107061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3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632258"/>
            <a:ext cx="10729191" cy="56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628073"/>
            <a:ext cx="10825018" cy="55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8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4" y="655782"/>
            <a:ext cx="10704945" cy="55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4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3" y="609599"/>
            <a:ext cx="10889672" cy="55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1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2" y="623194"/>
            <a:ext cx="4313381" cy="3182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453" y="623194"/>
            <a:ext cx="6553489" cy="3062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72" y="3685309"/>
            <a:ext cx="10866870" cy="252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22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6083</TotalTime>
  <Words>61</Words>
  <Application>Microsoft Office PowerPoint</Application>
  <PresentationFormat>Широкоэкранный</PresentationFormat>
  <Paragraphs>10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Arial Narrow</vt:lpstr>
      <vt:lpstr>Garamond</vt:lpstr>
      <vt:lpstr>Натуральные материалы</vt:lpstr>
      <vt:lpstr>Цифровые технологии в обучении математике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еще много-много чего можно найти на просторах интернета…  Главное - это желание </vt:lpstr>
      <vt:lpstr>Зяблицкая Валерия Владимировна,  учитель математики и информатики 1КК,  МОУ «Турочакская СОШ им. Я. И. Баляева»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технологии в обучении математике</dc:title>
  <dc:creator>User</dc:creator>
  <cp:lastModifiedBy>User</cp:lastModifiedBy>
  <cp:revision>9</cp:revision>
  <dcterms:created xsi:type="dcterms:W3CDTF">2023-11-12T07:02:14Z</dcterms:created>
  <dcterms:modified xsi:type="dcterms:W3CDTF">2023-11-17T02:48:38Z</dcterms:modified>
</cp:coreProperties>
</file>